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3" r:id="rId2"/>
    <p:sldMasterId id="2147483778" r:id="rId3"/>
    <p:sldMasterId id="2147483781" r:id="rId4"/>
  </p:sldMasterIdLst>
  <p:notesMasterIdLst>
    <p:notesMasterId r:id="rId21"/>
  </p:notesMasterIdLst>
  <p:handoutMasterIdLst>
    <p:handoutMasterId r:id="rId22"/>
  </p:handoutMasterIdLst>
  <p:sldIdLst>
    <p:sldId id="285" r:id="rId5"/>
    <p:sldId id="293" r:id="rId6"/>
    <p:sldId id="290" r:id="rId7"/>
    <p:sldId id="297" r:id="rId8"/>
    <p:sldId id="294" r:id="rId9"/>
    <p:sldId id="296" r:id="rId10"/>
    <p:sldId id="298" r:id="rId11"/>
    <p:sldId id="299" r:id="rId12"/>
    <p:sldId id="300" r:id="rId13"/>
    <p:sldId id="301" r:id="rId14"/>
    <p:sldId id="307" r:id="rId15"/>
    <p:sldId id="304" r:id="rId16"/>
    <p:sldId id="395" r:id="rId17"/>
    <p:sldId id="396" r:id="rId18"/>
    <p:sldId id="397" r:id="rId19"/>
    <p:sldId id="281" r:id="rId20"/>
  </p:sldIdLst>
  <p:sldSz cx="9144000" cy="5143500" type="screen16x9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97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tzinger Sebastian" initials="KS" lastIdx="3" clrIdx="0">
    <p:extLst>
      <p:ext uri="{19B8F6BF-5375-455C-9EA6-DF929625EA0E}">
        <p15:presenceInfo xmlns:p15="http://schemas.microsoft.com/office/powerpoint/2012/main" userId="S-1-5-21-11087255-1960449296-1788637320-15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D200"/>
    <a:srgbClr val="DDDDDD"/>
    <a:srgbClr val="8C8C91"/>
    <a:srgbClr val="DC5A00"/>
    <a:srgbClr val="F0F000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837" autoAdjust="0"/>
  </p:normalViewPr>
  <p:slideViewPr>
    <p:cSldViewPr snapToGrid="0">
      <p:cViewPr varScale="1">
        <p:scale>
          <a:sx n="89" d="100"/>
          <a:sy n="89" d="100"/>
        </p:scale>
        <p:origin x="930" y="90"/>
      </p:cViewPr>
      <p:guideLst>
        <p:guide pos="1497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4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1C4EF0D-5CA0-47B8-9E56-EDB766F6B30A}" type="datetimeFigureOut">
              <a:rPr lang="de-DE" smtClean="0"/>
              <a:pPr/>
              <a:t>31.10.2023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AFB0760-0572-4019-B6B1-32366D3ABC8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538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75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8T12:20:50.282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126 67 453 0,'-1'-13'134'0,"-1"1"2"15,2 6-121-15,3 4-15 0,3 0 0 16,0 4 0-16,3-4 6 0,-2 1-6 15,3-1 0-15,1 0 7 0,3 2 1 16,3 0 4-16,-1-1 7 0,0-4-5 16,10 1 4-16,-4-1 0 0,1 0-1 15,1 0 1-15,1 4-5 0,-5 0 5 16,6 2-6-16,3-1-7 0,5 0 1 16,4 5 0-16,-1 0-1 0,-4 0 0 0,-2 2-5 15,-6 2 6-15,-5 3-6 0,-2 6 0 16,3 4 5-16,3 4-5 0,0 11 0 15,7-3 0-15,0 3 0 0,-6 3 0 16,-1 5 0-16,-1-4 0 0,-6 2 0 16,-1 4 6-16,1-2-6 0,-3-2 0 15,-8 0 0-15,1 2 0 0,0 4 0 16,0-2 5-16,-1 2 0 0,-1 3-5 16,0 4 4-16,-2-6 6 0,-1 7 3 0,-1-4-7 15,1-1-6-15,-1 6 6 0,1-5-2 16,-1-1 1-16,2 1 0 0,-2 1 5 15,-1-2-5-15,0 3-1 0,-1 5 1 16,-3-4 0-16,1 0 0 0,0 4-5 16,-1-5 5-16,2 3-5 0,1 9 0 15,1-5 0-15,-3-4 5 0,0 1-5 0,0-6 0 16,2-1 0-16,2-3 0 0,-2 2 0 16,2-2 0-16,-1 6 0 0,1-7 0 15,-2 5 4-15,0-1 1 0,-2-4-5 16,2-3 0-16,1 0 5 0,1-3-5 15,1-2 4-15,0 3-4 0,2 2 0 16,1 2 5-16,-3 0-1 0,1 4-4 16,-1 1 5-16,3-2-5 0,-3 3 0 15,3 0 4-15,-1 0-4 0,2 2 0 16,0-3 0-16,3-2 0 0,2 1 0 0,1-7 6 16,0 2-6-16,-4-3 0 0,1 4 0 15,1-2 0-15,-3-2 0 0,3-4 0 16,-1 2 0-16,-2 0 0 0,-3 1 0 15,-2 2 0-15,1 2 0 0,-1-10 0 16,3 10 0-16,-1-2 0 0,2-1 0 16,4 0 0-16,2 4 0 0,-2-12 0 15,5-6 0-15,-3 2 0 0,-3-5 0 0,-4-1 0 16,0-3 0-16,1 4 0 0,0-4 0 16,5 0 0-16,5-2 0 0,2 0 0 15,0-4 0-15,4 1 4 0,-3-6-4 16,-4 0 0-16,5-2 0 0,-2-1 0 15,-2-3 0-15,1 1 0 0,2-3 0 16,-9 1 0-16,3-3 0 0,-2-2 0 16,-1 4 5-16,-2-6-5 0,2-3 4 15,-4 0-4-15,-3 0 0 0,2-1 5 16,-1 2-5-16,-3 3 0 0,-1-1 0 0,0 1 0 16,-1-1 0-16,-1 1 5 0,-2-3-5 15,-4 0 0-15,0 0 0 0,-4 3 0 16,-1 2 0-16,1 0 0 0,1 2 0 15,-2 1 0-15,2 0 0 0,3 4 4 16,-6-3-4-16,-1 3 0 0,0 1 0 16,2 2 4-16,-6 0-4 0,4 2 0 0,1 1 0 15,0-1 0-15,4 0 0 0,2 2 0 16,-2-2 0-16,1 2 0 0,0-3 0 16,2 0 0-16,0-3 0 0,2 4 0 15,0-3 0-15,1 2 0 0,0-1 0 16,1 2 0-16,0-2 0 0,2-1 0 15,-2 3 0-15,1 0 0 0,1-1 0 16,-2 4 0-16,2-3 0 0,-1 2 0 0,0-1 0 16,0 1 0-16,1 1 0 0,-1 2 0 15,1-2 0-15,0-1 0 0,0 2 5 16,2 2-5-16,0 0 0 0,-1 3 4 16,1 2-4-16,2-2 5 0,-2-3-5 15,-1 0 0-15,1 0 0 0,1 4 0 16,-1 2 0-16,1-1 4 0,-1 1-4 15,2 2 0-15,-2 1 0 0,-1-2 5 16,0 2-1-16,-1-4-4 0,0-2 0 16,-1-2 4-16,2-1-4 0,-1 3 0 0,1 0 0 15,0 5 5-15,0 1-5 0,0-2 0 16,0 2 0-16,-1 1 0 0,1 0 0 16,1 0 4-16,-1 2-4 0,1 3 0 15,-1-4 0-15,2 7 0 0,-1 0 5 16,-1 0-5-16,-1-3 0 0,-1 2 0 0,1-7 0 15,1 2 0-15,-1-2 0 0,1 3 0 16,-1 6 0-16,0-5 0 0,1 1 4 16,-2 4-4-16,4 0 0 0,-2-3 0 15,-2 8 0-15,2 1 0 0,-1-2 0 16,0 0 0-16,0-4 0 0,-2 2 0 16,1-2 4-16,0-1-4 0,2-1 0 15,0 3 0-15,0-2 0 0,3 2 0 16,-1-1 0-16,2 5 0 0,-3 1 0 15,-1-2 0-15,0-3 0 0,0-1 0 0,-1-2 0 16,-1-2 0-16,-1-2 0 0,3 1 0 16,0 5 0-16,0-1 0 0,0 5 0 15,3-1 0-15,-2 1 0 0,1 0 0 16,1 4 0-16,-2-1 0 0,-1 2 5 16,0-3-5-16,-4 4 0 0,7-6 0 15,-6 5 3-15,-2-7 1 0,3 1-4 16,-2-3 4-16,3 5-4 0,1-9 4 15,-1 8-4-15,1 0 0 0,-1 1 0 0,-1-3 4 16,2 0-4-16,-2 0 0 0,-3-3 0 16,0 0 0-16,0 1 0 0,3 1 4 15,-1 1-4-15,2-2 0 0,1 3 0 16,0 1 4-16,1 0-4 0,-2 0 0 16,-1-1 0-16,0 0 0 0,1-3 0 15,-4-1 0-15,0 0-4 0,-1-2 4 16,0 0 0-16,-2 0 0 0,1-3 0 0,-1-1 0 15,-1 2 0-15,0-3 0 0,0 0 0 16,2 2 4-16,-2 2-4 0,4 0 5 16,-3 2-5-16,0-1 4 0,1-2-4 15,-2-2 0-15,3 0 4 0,0 0-4 16,2-2 0-16,-2 4 0 0,0 1 0 16,-3-2 4-16,1-4-4 0,-4 5 0 15,1-5 4-15,-2-1 0 0,-3 2-4 0,-3-1 4 16,-4-5-4-16,-7 1 4 0,-6-8 2 15,-14 2-2-15,-6-4-4 0,-4-12 0 16,-7-1 0-16,-1-6 0 0,0-6-4 16,-7-2-6-16,-5-11 2 0,0 0-17 15,1-8 103-15,3-3-264 0,8-9-191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75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8T12:20:50.283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53 408 424 0,'-6'-8'155'0,"-4"-2"4"0,0-1-88 16,2 1-28-16,0-2-7 0,3 3-6 15,3 7-8-15,-1-2 0 0,2-1-8 16,0 5-4-16,1 5 3 0,1 3-7 0,1 6 0 15,1 6-2-15,3 8-4 0,2 5 5 16,3-1 0-16,0 0 0 0,0-6 0 16,4 4-5-16,-1-4 5 0,1-4-5 15,1-1 0-15,-3-2 4 0,-1-4-4 16,0-2 0-16,-5-2 0 0,-1-3 0 16,-1-3 5-16,-3-4 0 0,0-1 5 15,0-1-1-15,-1-2 1 0,2-1 3 16,-2-2 2-16,1 1-6 0,1-3 0 0,1 0-4 15,-1 1 3-15,1 2-3 0,2-3-1 16,4-3 1-16,0-4 8 0,7-3-4 16,3-5 0-16,4-5-1 0,3-4 0 15,5-6-4-15,-1-8 0 0,6-5-4 16,5-2 0-16,0-5-4 0,7 0-12 16,3 4-24-16,4 0 0 0,2-1-148 0,-1-2-172 15</inkml:trace>
  <inkml:trace contextRef="#ctx0" brushRef="#br0" timeOffset="1">1066 2193 572 0,'-12'-5'166'0,"1"0"-4"0,2-3-122 15,3 2-18-15,4 2-12 0,2 0-1 16,1-1 9-16,2 4-12 0,0-1 0 15,3 1-6-15,0 1 0 0,3 2 0 16,2 2 0-16,1 1 0 0,1 3 0 0,3 3 4 16,-1 4-4-16,0 2 5 0,-2 3 5 15,4 3 0-15,-6-3-1 0,1 2 6 16,-1-9-1-16,-2 1-5 0,-4-8 0 16,1 2-4-16,-2-5 5 0,2 1-10 15,-2-2 4-15,3-1-4 0,-1 0 0 16,0-1 0-16,-1-2 5 0,1 2-5 15,-2-1 4-15,-1 2 1 0,4-2 0 16,-3 1-5-16,1 0 8 0,2-1-3 0,-2-3 8 16,4-2 0-16,1-11 1 0,3-2-1 15,2-8 2-15,6-7 2 0,1-7-5 16,7 0-4-16,6-11 0 0,3-5-2 16,8-9-12-16,9-10 2 0,5-5-20 15,1 1-13-15,5-2-153 0,-4-2-189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75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8T12:20:50.285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8 628 471 0,'-6'-15'137'0,"5"2"6"0,1 3-135 16,0 4-1-16,2 2-2 0,-1 4 0 15,-1 2 2-15,0 3 0 0,0 2-7 16,-2 3 7-16,1-1-7 0,0 3 12 16,1 3-6-16,-2 3 1 0,4 1 6 15,0 8-8-15,3 3 2 0,-1 4-2 16,-1-3 0-16,2 4 1 0,-3-11-6 15,1-1 5-15,0-8 2 0,0-1 1 16,-1-4-3-16,3-2 1 0,-2-3 6 0,2-1 0 16,-2-1-7-16,-1-3 7 0,-1 0-2 15,2-2 1-15,-2 1 0 0,1 1-6 16,2-4-1-16,1 1 6 0,-2-3 3 16,2 2-7-16,-2-3 0 0,2-2-2 15,0-3-4-15,6-2 10 0,4-8 0 16,4-1-1-16,7-13 6 0,3-6-5 15,7-5-1-15,10-8 0 0,8-5 0 0,8 2-4 16,3-4-5-16,4-2-5 0,4-1-8 16,-1-4-11-16,4 4-10 0,2-4-40 15,0-4-101-15,-9 5-156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75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8T12:20:50.286"/>
    </inkml:context>
    <inkml:brush xml:id="br0">
      <inkml:brushProperty name="width" value="0.13333" units="cm"/>
      <inkml:brushProperty name="height" value="0.13333" units="cm"/>
      <inkml:brushProperty name="color" value="#57D200"/>
      <inkml:brushProperty name="fitToCurve" value="1"/>
    </inkml:brush>
  </inkml:definitions>
  <inkml:trace contextRef="#ctx0" brushRef="#br0">-1529 2057 593 0,'-9'-17'173'16,"1"-1"-16"-16,8 3-129 0,0 0-23 16,3 9 1-16,4 6-6 0,3 0 0 15,-1 3 0-15,-1 4 5 0,-1 5-5 0,0 4 0 16,-2 3 5-16,3 2-5 0,0-1 0 15,2 4 4-15,-3-3 1 0,3-3 0 16,-2 0 2-16,-1-3-1 0,-1-3 0 16,1-2-6-16,-5-1 6 0,0-4-6 15,-1-3 4-15,-1 0 6 0,0 0 0 16,0-2-1-16,1 0 1 0,-1-1 0 16,-2 0-1-16,2-1-4 0,-1 1-5 0,0-1 5 15,2 0-5-15,0-3 0 0,3-2 4 16,0-4-4-16,7-3 9 0,3-1-4 15,5-4 5-15,10-2-6 0,7-8 1 16,-2-7 4-16,12-10-4 0,2-3-5 16,5-7 4-16,3-1-8 0,10 4-1 15,3 1-9-15,4-2-14 0,-1-5-5 16,-4-6-6-16,0-5-4 0,-4-7-41 0,-1-4-100 16,8 5-114-16</inkml:trace>
  <inkml:trace contextRef="#ctx0" brushRef="#br0" timeOffset="1">-53 356 361 0,'-6'-22'110'0,"1"-1"45"0,2-4-98 16,3 8-2-16,0 2-10 0,0 5-13 16,1 3-12-16,3 8-3 0,0 1-12 0,3 2 1 15,1 5-1-15,-1 3 2 0,1 7 1 16,2 2-3-16,3 4 1 0,0 5 0 15,7 1-6-15,0 0 6 0,3 3-1 16,-5-5-5-16,5 3 7 0,-3-7-7 16,2-3 5-16,-5-6 1 0,4-10 5 15,-8-4 0-15,2-5 5 0,-3-6-2 16,0-10 10-16,3-8-9 0,0 0 0 16,2-7-1-16,6-4-4 0,5-6 0 0,2 0-10 15,8-2 4-15,7-1-4 0,4-8 5 16,6 2-10-16,-4-4-4 0,9 3-11 15,-3 4-4-15,2 4-10 0,0 3-29 16,4 7-109-16,-6-2-145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Textmasterformate durch Klicken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DA0AC92-F88B-420F-8F2B-C3EACCB49C2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0414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69B03-FF24-9F47-96D8-BCB0F87DED4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94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0AC92-F88B-420F-8F2B-C3EACCB49C2D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554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28" y="2679624"/>
            <a:ext cx="787556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50000"/>
              </a:lnSpc>
              <a:defRPr lang="de-AT" sz="18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27125" y="4712208"/>
            <a:ext cx="1229840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#</a:t>
            </a:r>
            <a:r>
              <a:rPr kumimoji="0" lang="de-AT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whsolutions</a:t>
            </a:r>
            <a:endParaRPr kumimoji="0" lang="de-AT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feld 2"/>
          <p:cNvSpPr txBox="1">
            <a:spLocks noChangeArrowheads="1"/>
          </p:cNvSpPr>
          <p:nvPr userDrawn="1"/>
        </p:nvSpPr>
        <p:spPr bwMode="auto">
          <a:xfrm>
            <a:off x="2480119" y="303403"/>
            <a:ext cx="1289685" cy="5422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AT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endParaRPr lang="de-AT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AT" sz="9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Dental</a:t>
            </a:r>
            <a:endParaRPr lang="de-AT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AT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Professionals</a:t>
            </a:r>
            <a:endParaRPr lang="de-AT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" y="522922"/>
            <a:ext cx="453390" cy="142875"/>
          </a:xfrm>
          <a:prstGeom prst="rect">
            <a:avLst/>
          </a:prstGeom>
        </p:spPr>
      </p:pic>
      <p:sp>
        <p:nvSpPr>
          <p:cNvPr id="9" name="Textfeld 2"/>
          <p:cNvSpPr txBox="1">
            <a:spLocks noChangeArrowheads="1"/>
          </p:cNvSpPr>
          <p:nvPr userDrawn="1"/>
        </p:nvSpPr>
        <p:spPr bwMode="auto">
          <a:xfrm>
            <a:off x="832612" y="303403"/>
            <a:ext cx="1289685" cy="5422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AT" sz="9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de-AT" sz="9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whdentalwerk</a:t>
            </a:r>
            <a:endParaRPr lang="de-AT" sz="11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de-AT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AT" sz="9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wh.com</a:t>
            </a:r>
            <a:endParaRPr lang="de-AT" sz="11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6" y="503110"/>
            <a:ext cx="507748" cy="162687"/>
          </a:xfrm>
          <a:prstGeom prst="rect">
            <a:avLst/>
          </a:prstGeom>
          <a:ln>
            <a:noFill/>
          </a:ln>
        </p:spPr>
      </p:pic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811186" y="1727594"/>
            <a:ext cx="7864502" cy="820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de-DE" dirty="0">
                <a:solidFill>
                  <a:schemeClr val="tx1"/>
                </a:solidFill>
              </a:rPr>
              <a:t>Titelseite: Headline 30pt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93203"/>
            <a:ext cx="6120000" cy="446400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aseline="0">
                <a:solidFill>
                  <a:srgbClr val="8C8C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Headline, 30pt, silbergrau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374619"/>
            <a:ext cx="8125040" cy="32400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CD200"/>
              </a:buClr>
              <a:buFont typeface="Arial" pitchFamily="34" charset="0"/>
              <a:buChar char="&gt;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CD200"/>
              </a:buClr>
              <a:buFont typeface="Arial" pitchFamily="34" charset="0"/>
              <a:buChar char="&gt;"/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CD200"/>
              </a:buClr>
              <a:buFont typeface="Arial" pitchFamily="34" charset="0"/>
              <a:buChar char="&gt;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2379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C355BAE-E28D-4706-B1A0-BC1AD5A61278}" type="datetimeFigureOut">
              <a:rPr lang="de-AT" smtClean="0"/>
              <a:t>31.10.2023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E969820-833E-49E0-8246-05579FBFF2E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848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93203"/>
            <a:ext cx="6120000" cy="446400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aseline="0">
                <a:solidFill>
                  <a:srgbClr val="8C8C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Headline, 30pt, silbergrau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374619"/>
            <a:ext cx="8125040" cy="32400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CD200"/>
              </a:buClr>
              <a:buFont typeface="Arial" pitchFamily="34" charset="0"/>
              <a:buChar char="&gt;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CD200"/>
              </a:buClr>
              <a:buFont typeface="Arial" pitchFamily="34" charset="0"/>
              <a:buChar char="&gt;"/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CD200"/>
              </a:buClr>
              <a:buFont typeface="Arial" pitchFamily="34" charset="0"/>
              <a:buChar char="&gt;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8348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453503"/>
            <a:ext cx="6552000" cy="450000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Headline, 30pt, silbergrau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62000" y="1609314"/>
            <a:ext cx="7920000" cy="327358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90790"/>
            <a:ext cx="1190246" cy="56140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seite mit Sub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62254" y="924589"/>
            <a:ext cx="6552000" cy="450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Subheadline, 24pt, silbergrau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453503"/>
            <a:ext cx="6552000" cy="450000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Headline, 30pt, silbergrau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90790"/>
            <a:ext cx="1190246" cy="561403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62000" y="1606296"/>
            <a:ext cx="7920000" cy="3276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762254" y="453288"/>
            <a:ext cx="6552000" cy="450000"/>
          </a:xfrm>
          <a:prstGeom prst="rect">
            <a:avLst/>
          </a:prstGeom>
        </p:spPr>
        <p:txBody>
          <a:bodyPr/>
          <a:lstStyle>
            <a:lvl1pPr>
              <a:defRPr lang="de-AT" sz="30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>
              <a:spcAft>
                <a:spcPts val="600"/>
              </a:spcAft>
            </a:pPr>
            <a:r>
              <a:rPr lang="de-DE" dirty="0"/>
              <a:t>Headline, 30pt, silbergrau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762254" y="1603726"/>
            <a:ext cx="3740150" cy="327307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 18 </a:t>
            </a:r>
            <a:r>
              <a:rPr lang="de-DE" dirty="0" err="1"/>
              <a:t>pt</a:t>
            </a:r>
            <a:r>
              <a:rPr lang="de-DE" dirty="0"/>
              <a:t> - schwarz</a:t>
            </a:r>
          </a:p>
          <a:p>
            <a:pPr lvl="1"/>
            <a:r>
              <a:rPr lang="de-DE" dirty="0"/>
              <a:t>Zweite Ebene: 16 </a:t>
            </a:r>
            <a:r>
              <a:rPr lang="de-DE" dirty="0" err="1"/>
              <a:t>pt</a:t>
            </a:r>
            <a:r>
              <a:rPr lang="de-DE" dirty="0"/>
              <a:t> - schwarz</a:t>
            </a:r>
          </a:p>
          <a:p>
            <a:pPr lvl="2"/>
            <a:r>
              <a:rPr lang="de-DE" dirty="0"/>
              <a:t>Dritte Ebene: 14pt - schwarz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946650" y="1603726"/>
            <a:ext cx="3740150" cy="327307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 18 </a:t>
            </a:r>
            <a:r>
              <a:rPr lang="de-DE" dirty="0" err="1"/>
              <a:t>pt</a:t>
            </a:r>
            <a:r>
              <a:rPr lang="de-DE" dirty="0"/>
              <a:t> - schwarz</a:t>
            </a:r>
          </a:p>
          <a:p>
            <a:pPr lvl="1"/>
            <a:r>
              <a:rPr lang="de-DE" dirty="0"/>
              <a:t>Zweite Ebene: 16 </a:t>
            </a:r>
            <a:r>
              <a:rPr lang="de-DE" dirty="0" err="1"/>
              <a:t>pt</a:t>
            </a:r>
            <a:r>
              <a:rPr lang="de-DE" dirty="0"/>
              <a:t> - schwarz</a:t>
            </a:r>
          </a:p>
          <a:p>
            <a:pPr lvl="2"/>
            <a:r>
              <a:rPr lang="de-DE" dirty="0"/>
              <a:t>Dritte Ebene: 14pt - schwarz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90790"/>
            <a:ext cx="1190246" cy="56140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sseite mit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62000" y="925555"/>
            <a:ext cx="6552000" cy="450000"/>
          </a:xfrm>
          <a:prstGeom prst="rect">
            <a:avLst/>
          </a:prstGeom>
        </p:spPr>
        <p:txBody>
          <a:bodyPr anchor="b"/>
          <a:lstStyle>
            <a:lvl1pPr>
              <a:defRPr lang="de-DE" sz="2400" b="0" baseline="0" dirty="0" smtClean="0"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/>
              <a:t>Subheadline, 24pt, silbergrau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452995"/>
            <a:ext cx="6552000" cy="450000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Headline, 30pt, silbergrau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762000" y="1604087"/>
            <a:ext cx="3740400" cy="3272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de-DE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de-DE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de-DE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 18 </a:t>
            </a:r>
            <a:r>
              <a:rPr lang="de-DE" dirty="0" err="1"/>
              <a:t>pt</a:t>
            </a:r>
            <a:r>
              <a:rPr lang="de-DE" dirty="0"/>
              <a:t> - schwarz</a:t>
            </a:r>
          </a:p>
          <a:p>
            <a:pPr lvl="1"/>
            <a:r>
              <a:rPr lang="de-DE" dirty="0"/>
              <a:t>Zweite Ebene: 16 </a:t>
            </a:r>
            <a:r>
              <a:rPr lang="de-DE" dirty="0" err="1"/>
              <a:t>pt</a:t>
            </a:r>
            <a:r>
              <a:rPr lang="de-DE" dirty="0"/>
              <a:t> - schwarz</a:t>
            </a:r>
          </a:p>
          <a:p>
            <a:pPr lvl="2"/>
            <a:r>
              <a:rPr lang="de-DE" dirty="0"/>
              <a:t>Dritte Ebene: 14pt - schwarz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940300" y="1604087"/>
            <a:ext cx="3740400" cy="3272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de-DE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de-DE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de-DE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 18 </a:t>
            </a:r>
            <a:r>
              <a:rPr lang="de-DE" dirty="0" err="1"/>
              <a:t>pt</a:t>
            </a:r>
            <a:r>
              <a:rPr lang="de-DE" dirty="0"/>
              <a:t> - schwarz</a:t>
            </a:r>
          </a:p>
          <a:p>
            <a:pPr lvl="1"/>
            <a:r>
              <a:rPr lang="de-DE" dirty="0"/>
              <a:t>Zweite Ebene: 16 </a:t>
            </a:r>
            <a:r>
              <a:rPr lang="de-DE" dirty="0" err="1"/>
              <a:t>pt</a:t>
            </a:r>
            <a:r>
              <a:rPr lang="de-DE" dirty="0"/>
              <a:t> - schwarz</a:t>
            </a:r>
          </a:p>
          <a:p>
            <a:pPr lvl="2"/>
            <a:r>
              <a:rPr lang="de-DE" dirty="0"/>
              <a:t>Dritte Ebene: 14pt - schwarz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90790"/>
            <a:ext cx="1190246" cy="56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sseit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61746" y="1379002"/>
            <a:ext cx="3740400" cy="612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Titel Vergleich 24pt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1746" y="1995439"/>
            <a:ext cx="3740400" cy="2880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 18pt - schwarz</a:t>
            </a:r>
          </a:p>
          <a:p>
            <a:pPr lvl="1"/>
            <a:r>
              <a:rPr lang="de-DE" dirty="0"/>
              <a:t>Zweite Ebene: 16pt - schwarz</a:t>
            </a:r>
          </a:p>
          <a:p>
            <a:pPr lvl="2"/>
            <a:r>
              <a:rPr lang="de-DE" dirty="0"/>
              <a:t>Dritte Ebene: 14pt - schwarz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37128" y="1373786"/>
            <a:ext cx="3740400" cy="612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Titel Vergleich 24pt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937128" y="1996800"/>
            <a:ext cx="3740400" cy="2880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 18pt - schwarz</a:t>
            </a:r>
          </a:p>
          <a:p>
            <a:pPr lvl="1"/>
            <a:r>
              <a:rPr lang="de-DE" dirty="0"/>
              <a:t>Zweite Ebene: 16pt - schwarz</a:t>
            </a:r>
          </a:p>
          <a:p>
            <a:pPr lvl="2"/>
            <a:r>
              <a:rPr lang="de-DE" dirty="0"/>
              <a:t>Dritte Ebene: 14pt - schwarz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762254" y="453288"/>
            <a:ext cx="6552000" cy="450000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Headline, 30pt, silbergrau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90790"/>
            <a:ext cx="1190246" cy="561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 err="1"/>
              <a:t>Formatorlage</a:t>
            </a:r>
            <a:r>
              <a:rPr lang="de-DE" dirty="0"/>
              <a:t>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08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C355BAE-E28D-4706-B1A0-BC1AD5A61278}" type="datetimeFigureOut">
              <a:rPr lang="de-AT" smtClean="0"/>
              <a:t>31.10.2023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E969820-833E-49E0-8246-05579FBFF2E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466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90790"/>
            <a:ext cx="1190246" cy="5614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8" r:id="rId2"/>
    <p:sldLayoutId id="2147483761" r:id="rId3"/>
    <p:sldLayoutId id="2147483759" r:id="rId4"/>
    <p:sldLayoutId id="2147483762" r:id="rId5"/>
    <p:sldLayoutId id="2147483760" r:id="rId6"/>
    <p:sldLayoutId id="2147483775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6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pos="5476" userDrawn="1">
          <p15:clr>
            <a:srgbClr val="F26B43"/>
          </p15:clr>
        </p15:guide>
        <p15:guide id="5" orient="horz" pos="30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59" y="1530096"/>
            <a:ext cx="3875680" cy="1828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C4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4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customXml" Target="../ink/ink4.xml"/><Relationship Id="rId18" Type="http://schemas.openxmlformats.org/officeDocument/2006/relationships/image" Target="../media/image8.jpeg"/><Relationship Id="rId3" Type="http://schemas.openxmlformats.org/officeDocument/2006/relationships/image" Target="../media/image17.emf"/><Relationship Id="rId7" Type="http://schemas.openxmlformats.org/officeDocument/2006/relationships/image" Target="../media/image16.jpg"/><Relationship Id="rId12" Type="http://schemas.openxmlformats.org/officeDocument/2006/relationships/image" Target="../media/image24.emf"/><Relationship Id="rId17" Type="http://schemas.openxmlformats.org/officeDocument/2006/relationships/image" Target="../media/image9.jpeg"/><Relationship Id="rId2" Type="http://schemas.openxmlformats.org/officeDocument/2006/relationships/customXml" Target="../ink/ink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customXml" Target="../ink/ink3.xml"/><Relationship Id="rId5" Type="http://schemas.openxmlformats.org/officeDocument/2006/relationships/image" Target="../media/image14.jpg"/><Relationship Id="rId15" Type="http://schemas.openxmlformats.org/officeDocument/2006/relationships/image" Target="../media/image18.jpeg"/><Relationship Id="rId10" Type="http://schemas.openxmlformats.org/officeDocument/2006/relationships/image" Target="../media/image23.emf"/><Relationship Id="rId19" Type="http://schemas.openxmlformats.org/officeDocument/2006/relationships/image" Target="../media/image6.jpeg"/><Relationship Id="rId4" Type="http://schemas.openxmlformats.org/officeDocument/2006/relationships/image" Target="../media/image13.jpg"/><Relationship Id="rId9" Type="http://schemas.openxmlformats.org/officeDocument/2006/relationships/customXml" Target="../ink/ink2.xml"/><Relationship Id="rId1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6371" r="7836" b="7852"/>
          <a:stretch/>
        </p:blipFill>
        <p:spPr>
          <a:xfrm>
            <a:off x="1361287" y="297580"/>
            <a:ext cx="5370095" cy="46269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595" y="3083709"/>
            <a:ext cx="900000" cy="906156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5719036" y="4075893"/>
            <a:ext cx="889181" cy="877275"/>
            <a:chOff x="7036557" y="3766688"/>
            <a:chExt cx="889181" cy="877275"/>
          </a:xfrm>
        </p:grpSpPr>
        <p:sp>
          <p:nvSpPr>
            <p:cNvPr id="9" name="Ellipse 8"/>
            <p:cNvSpPr/>
            <p:nvPr/>
          </p:nvSpPr>
          <p:spPr>
            <a:xfrm>
              <a:off x="7050212" y="3766688"/>
              <a:ext cx="875526" cy="875526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0565" y="3791235"/>
              <a:ext cx="402683" cy="222981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7048909" y="3768437"/>
              <a:ext cx="875526" cy="875526"/>
            </a:xfrm>
            <a:prstGeom prst="ellipse">
              <a:avLst/>
            </a:prstGeom>
            <a:noFill/>
            <a:ln w="3175">
              <a:solidFill>
                <a:srgbClr val="8C8C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9278" y="4176567"/>
              <a:ext cx="352299" cy="80628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9311" y="4290164"/>
              <a:ext cx="423346" cy="320829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2713" y="4080457"/>
              <a:ext cx="421154" cy="319888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7819" y="4030223"/>
              <a:ext cx="276384" cy="68339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816124">
              <a:off x="7032942" y="4120331"/>
              <a:ext cx="119318" cy="112087"/>
            </a:xfrm>
            <a:prstGeom prst="rect">
              <a:avLst/>
            </a:prstGeom>
          </p:spPr>
        </p:pic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4235" y="4455580"/>
            <a:ext cx="1949479" cy="4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494" y="324864"/>
            <a:ext cx="4112508" cy="450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Proxeo Ultra PB-530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156951"/>
            <a:ext cx="6857939" cy="3717236"/>
          </a:xfrm>
          <a:prstGeom prst="rect">
            <a:avLst/>
          </a:prstGeom>
        </p:spPr>
      </p:pic>
      <p:sp>
        <p:nvSpPr>
          <p:cNvPr id="5" name="Legende mit Linie 1 (Markierungsleiste) 13"/>
          <p:cNvSpPr/>
          <p:nvPr/>
        </p:nvSpPr>
        <p:spPr>
          <a:xfrm flipH="1">
            <a:off x="1285660" y="1198823"/>
            <a:ext cx="1670388" cy="360000"/>
          </a:xfrm>
          <a:prstGeom prst="accentCallout1">
            <a:avLst>
              <a:gd name="adj1" fmla="val 29633"/>
              <a:gd name="adj2" fmla="val -91"/>
              <a:gd name="adj3" fmla="val 154316"/>
              <a:gd name="adj4" fmla="val -754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en-US" sz="900" b="1" dirty="0">
                <a:solidFill>
                  <a:schemeClr val="tx1"/>
                </a:solidFill>
              </a:rPr>
              <a:t>750 ml </a:t>
            </a:r>
            <a:r>
              <a:rPr lang="ru-RU" sz="900" b="1" dirty="0">
                <a:solidFill>
                  <a:schemeClr val="tx1"/>
                </a:solidFill>
              </a:rPr>
              <a:t>резервуар с датчиком уровня воды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6" name="Legende mit Linie 1 (Markierungsleiste) 9"/>
          <p:cNvSpPr/>
          <p:nvPr/>
        </p:nvSpPr>
        <p:spPr>
          <a:xfrm flipH="1">
            <a:off x="1493671" y="1694000"/>
            <a:ext cx="1440000" cy="360000"/>
          </a:xfrm>
          <a:prstGeom prst="accentCallout1">
            <a:avLst>
              <a:gd name="adj1" fmla="val 24969"/>
              <a:gd name="adj2" fmla="val -91"/>
              <a:gd name="adj3" fmla="val 336269"/>
              <a:gd name="adj4" fmla="val -719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sz="900" b="1" dirty="0">
                <a:solidFill>
                  <a:schemeClr val="tx1"/>
                </a:solidFill>
              </a:rPr>
              <a:t>Программа очистки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" name="Legende mit Linie 1 (Markierungsleiste) 16"/>
          <p:cNvSpPr/>
          <p:nvPr/>
        </p:nvSpPr>
        <p:spPr>
          <a:xfrm flipH="1">
            <a:off x="210252" y="2348492"/>
            <a:ext cx="1546117" cy="360000"/>
          </a:xfrm>
          <a:prstGeom prst="accentCallout1">
            <a:avLst>
              <a:gd name="adj1" fmla="val 21860"/>
              <a:gd name="adj2" fmla="val 173"/>
              <a:gd name="adj3" fmla="val 152890"/>
              <a:gd name="adj4" fmla="val -430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sz="900" b="1" dirty="0">
                <a:solidFill>
                  <a:schemeClr val="tx1"/>
                </a:solidFill>
              </a:rPr>
              <a:t>Беспроводная педаль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221" y="2504098"/>
            <a:ext cx="587828" cy="263106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943" y="2419350"/>
            <a:ext cx="575496" cy="27241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957" y="549864"/>
            <a:ext cx="1554839" cy="89802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7479051" y="2055081"/>
            <a:ext cx="293411" cy="29341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389649" y="2073617"/>
            <a:ext cx="270972" cy="3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-833"/>
            <a:ext cx="9144000" cy="5143500"/>
          </a:xfrm>
          <a:prstGeom prst="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8608" y="457603"/>
            <a:ext cx="4340083" cy="4500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Ассортимент насадок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77" y="1413281"/>
            <a:ext cx="998395" cy="14672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62" y="3537318"/>
            <a:ext cx="969245" cy="1467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/>
          <a:srcRect t="2097"/>
          <a:stretch/>
        </p:blipFill>
        <p:spPr>
          <a:xfrm>
            <a:off x="1144847" y="3531067"/>
            <a:ext cx="865880" cy="139047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673" y="507741"/>
            <a:ext cx="946836" cy="1420254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3344961" y="1230922"/>
            <a:ext cx="2729009" cy="3678707"/>
            <a:chOff x="3344961" y="1052614"/>
            <a:chExt cx="2861286" cy="385701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1984" y="1052614"/>
              <a:ext cx="2559932" cy="3857016"/>
            </a:xfrm>
            <a:prstGeom prst="rect">
              <a:avLst/>
            </a:prstGeom>
          </p:spPr>
        </p:pic>
        <p:sp>
          <p:nvSpPr>
            <p:cNvPr id="8" name="Freihandform 7"/>
            <p:cNvSpPr/>
            <p:nvPr/>
          </p:nvSpPr>
          <p:spPr>
            <a:xfrm>
              <a:off x="3409674" y="3869065"/>
              <a:ext cx="350787" cy="321856"/>
            </a:xfrm>
            <a:custGeom>
              <a:avLst/>
              <a:gdLst>
                <a:gd name="connsiteX0" fmla="*/ 4119 w 399535"/>
                <a:gd name="connsiteY0" fmla="*/ 0 h 366583"/>
                <a:gd name="connsiteX1" fmla="*/ 317157 w 399535"/>
                <a:gd name="connsiteY1" fmla="*/ 24713 h 366583"/>
                <a:gd name="connsiteX2" fmla="*/ 395417 w 399535"/>
                <a:gd name="connsiteY2" fmla="*/ 123567 h 366583"/>
                <a:gd name="connsiteX3" fmla="*/ 399535 w 399535"/>
                <a:gd name="connsiteY3" fmla="*/ 201827 h 366583"/>
                <a:gd name="connsiteX4" fmla="*/ 41190 w 399535"/>
                <a:gd name="connsiteY4" fmla="*/ 366583 h 366583"/>
                <a:gd name="connsiteX5" fmla="*/ 0 w 399535"/>
                <a:gd name="connsiteY5" fmla="*/ 119448 h 366583"/>
                <a:gd name="connsiteX6" fmla="*/ 4119 w 399535"/>
                <a:gd name="connsiteY6" fmla="*/ 0 h 36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535" h="366583">
                  <a:moveTo>
                    <a:pt x="4119" y="0"/>
                  </a:moveTo>
                  <a:lnTo>
                    <a:pt x="317157" y="24713"/>
                  </a:lnTo>
                  <a:lnTo>
                    <a:pt x="395417" y="123567"/>
                  </a:lnTo>
                  <a:lnTo>
                    <a:pt x="399535" y="201827"/>
                  </a:lnTo>
                  <a:lnTo>
                    <a:pt x="41190" y="366583"/>
                  </a:lnTo>
                  <a:lnTo>
                    <a:pt x="0" y="119448"/>
                  </a:lnTo>
                  <a:lnTo>
                    <a:pt x="4119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3344961" y="1900254"/>
              <a:ext cx="236433" cy="345555"/>
            </a:xfrm>
            <a:custGeom>
              <a:avLst/>
              <a:gdLst>
                <a:gd name="connsiteX0" fmla="*/ 0 w 269290"/>
                <a:gd name="connsiteY0" fmla="*/ 109491 h 393576"/>
                <a:gd name="connsiteX1" fmla="*/ 207146 w 269290"/>
                <a:gd name="connsiteY1" fmla="*/ 0 h 393576"/>
                <a:gd name="connsiteX2" fmla="*/ 236738 w 269290"/>
                <a:gd name="connsiteY2" fmla="*/ 136124 h 393576"/>
                <a:gd name="connsiteX3" fmla="*/ 269290 w 269290"/>
                <a:gd name="connsiteY3" fmla="*/ 248574 h 393576"/>
                <a:gd name="connsiteX4" fmla="*/ 85818 w 269290"/>
                <a:gd name="connsiteY4" fmla="*/ 393576 h 393576"/>
                <a:gd name="connsiteX5" fmla="*/ 0 w 269290"/>
                <a:gd name="connsiteY5" fmla="*/ 109491 h 3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90" h="393576">
                  <a:moveTo>
                    <a:pt x="0" y="109491"/>
                  </a:moveTo>
                  <a:lnTo>
                    <a:pt x="207146" y="0"/>
                  </a:lnTo>
                  <a:lnTo>
                    <a:pt x="236738" y="136124"/>
                  </a:lnTo>
                  <a:lnTo>
                    <a:pt x="269290" y="248574"/>
                  </a:lnTo>
                  <a:lnTo>
                    <a:pt x="85818" y="393576"/>
                  </a:lnTo>
                  <a:lnTo>
                    <a:pt x="0" y="10949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5585286" y="4337331"/>
              <a:ext cx="574194" cy="252022"/>
            </a:xfrm>
            <a:custGeom>
              <a:avLst/>
              <a:gdLst>
                <a:gd name="connsiteX0" fmla="*/ 17755 w 653988"/>
                <a:gd name="connsiteY0" fmla="*/ 88777 h 287045"/>
                <a:gd name="connsiteX1" fmla="*/ 0 w 653988"/>
                <a:gd name="connsiteY1" fmla="*/ 239697 h 287045"/>
                <a:gd name="connsiteX2" fmla="*/ 653988 w 653988"/>
                <a:gd name="connsiteY2" fmla="*/ 287045 h 287045"/>
                <a:gd name="connsiteX3" fmla="*/ 609600 w 653988"/>
                <a:gd name="connsiteY3" fmla="*/ 0 h 287045"/>
                <a:gd name="connsiteX4" fmla="*/ 17755 w 653988"/>
                <a:gd name="connsiteY4" fmla="*/ 88777 h 28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988" h="287045">
                  <a:moveTo>
                    <a:pt x="17755" y="88777"/>
                  </a:moveTo>
                  <a:lnTo>
                    <a:pt x="0" y="239697"/>
                  </a:lnTo>
                  <a:lnTo>
                    <a:pt x="653988" y="287045"/>
                  </a:lnTo>
                  <a:lnTo>
                    <a:pt x="609600" y="0"/>
                  </a:lnTo>
                  <a:lnTo>
                    <a:pt x="17755" y="88777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5743774" y="2305567"/>
              <a:ext cx="462473" cy="303985"/>
            </a:xfrm>
            <a:custGeom>
              <a:avLst/>
              <a:gdLst>
                <a:gd name="connsiteX0" fmla="*/ 526742 w 526742"/>
                <a:gd name="connsiteY0" fmla="*/ 97654 h 346229"/>
                <a:gd name="connsiteX1" fmla="*/ 189390 w 526742"/>
                <a:gd name="connsiteY1" fmla="*/ 8877 h 346229"/>
                <a:gd name="connsiteX2" fmla="*/ 73981 w 526742"/>
                <a:gd name="connsiteY2" fmla="*/ 0 h 346229"/>
                <a:gd name="connsiteX3" fmla="*/ 44388 w 526742"/>
                <a:gd name="connsiteY3" fmla="*/ 100613 h 346229"/>
                <a:gd name="connsiteX4" fmla="*/ 17755 w 526742"/>
                <a:gd name="connsiteY4" fmla="*/ 177553 h 346229"/>
                <a:gd name="connsiteX5" fmla="*/ 0 w 526742"/>
                <a:gd name="connsiteY5" fmla="*/ 269289 h 346229"/>
                <a:gd name="connsiteX6" fmla="*/ 366944 w 526742"/>
                <a:gd name="connsiteY6" fmla="*/ 346229 h 346229"/>
                <a:gd name="connsiteX7" fmla="*/ 526742 w 526742"/>
                <a:gd name="connsiteY7" fmla="*/ 97654 h 34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6742" h="346229">
                  <a:moveTo>
                    <a:pt x="526742" y="97654"/>
                  </a:moveTo>
                  <a:lnTo>
                    <a:pt x="189390" y="8877"/>
                  </a:lnTo>
                  <a:lnTo>
                    <a:pt x="73981" y="0"/>
                  </a:lnTo>
                  <a:lnTo>
                    <a:pt x="44388" y="100613"/>
                  </a:lnTo>
                  <a:lnTo>
                    <a:pt x="17755" y="177553"/>
                  </a:lnTo>
                  <a:lnTo>
                    <a:pt x="0" y="269289"/>
                  </a:lnTo>
                  <a:lnTo>
                    <a:pt x="366944" y="346229"/>
                  </a:lnTo>
                  <a:lnTo>
                    <a:pt x="526742" y="9765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5267055" y="4387686"/>
              <a:ext cx="111405" cy="148100"/>
            </a:xfrm>
            <a:custGeom>
              <a:avLst/>
              <a:gdLst>
                <a:gd name="connsiteX0" fmla="*/ 38100 w 87630"/>
                <a:gd name="connsiteY0" fmla="*/ 0 h 144780"/>
                <a:gd name="connsiteX1" fmla="*/ 3810 w 87630"/>
                <a:gd name="connsiteY1" fmla="*/ 64770 h 144780"/>
                <a:gd name="connsiteX2" fmla="*/ 0 w 87630"/>
                <a:gd name="connsiteY2" fmla="*/ 114300 h 144780"/>
                <a:gd name="connsiteX3" fmla="*/ 19050 w 87630"/>
                <a:gd name="connsiteY3" fmla="*/ 144780 h 144780"/>
                <a:gd name="connsiteX4" fmla="*/ 64770 w 87630"/>
                <a:gd name="connsiteY4" fmla="*/ 144780 h 144780"/>
                <a:gd name="connsiteX5" fmla="*/ 83820 w 87630"/>
                <a:gd name="connsiteY5" fmla="*/ 110490 h 144780"/>
                <a:gd name="connsiteX6" fmla="*/ 87630 w 87630"/>
                <a:gd name="connsiteY6" fmla="*/ 45720 h 144780"/>
                <a:gd name="connsiteX7" fmla="*/ 38100 w 87630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30" h="144780">
                  <a:moveTo>
                    <a:pt x="38100" y="0"/>
                  </a:moveTo>
                  <a:lnTo>
                    <a:pt x="3810" y="64770"/>
                  </a:lnTo>
                  <a:lnTo>
                    <a:pt x="0" y="114300"/>
                  </a:lnTo>
                  <a:lnTo>
                    <a:pt x="19050" y="144780"/>
                  </a:lnTo>
                  <a:lnTo>
                    <a:pt x="64770" y="144780"/>
                  </a:lnTo>
                  <a:lnTo>
                    <a:pt x="83820" y="110490"/>
                  </a:lnTo>
                  <a:lnTo>
                    <a:pt x="87630" y="4572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5408892" y="4426667"/>
              <a:ext cx="135802" cy="90534"/>
            </a:xfrm>
            <a:custGeom>
              <a:avLst/>
              <a:gdLst>
                <a:gd name="connsiteX0" fmla="*/ 0 w 135802"/>
                <a:gd name="connsiteY0" fmla="*/ 0 h 90534"/>
                <a:gd name="connsiteX1" fmla="*/ 6036 w 135802"/>
                <a:gd name="connsiteY1" fmla="*/ 90534 h 90534"/>
                <a:gd name="connsiteX2" fmla="*/ 126749 w 135802"/>
                <a:gd name="connsiteY2" fmla="*/ 78463 h 90534"/>
                <a:gd name="connsiteX3" fmla="*/ 135802 w 135802"/>
                <a:gd name="connsiteY3" fmla="*/ 15089 h 90534"/>
                <a:gd name="connsiteX4" fmla="*/ 0 w 135802"/>
                <a:gd name="connsiteY4" fmla="*/ 0 h 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02" h="90534">
                  <a:moveTo>
                    <a:pt x="0" y="0"/>
                  </a:moveTo>
                  <a:lnTo>
                    <a:pt x="6036" y="90534"/>
                  </a:lnTo>
                  <a:lnTo>
                    <a:pt x="126749" y="78463"/>
                  </a:lnTo>
                  <a:lnTo>
                    <a:pt x="135802" y="15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Ellipse 20"/>
          <p:cNvSpPr/>
          <p:nvPr/>
        </p:nvSpPr>
        <p:spPr>
          <a:xfrm>
            <a:off x="3605498" y="2111731"/>
            <a:ext cx="93600" cy="93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8C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4104691" y="4177346"/>
            <a:ext cx="93600" cy="93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8C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>
            <a:off x="5505919" y="2500964"/>
            <a:ext cx="93600" cy="93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8C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e 23"/>
          <p:cNvSpPr/>
          <p:nvPr/>
        </p:nvSpPr>
        <p:spPr>
          <a:xfrm>
            <a:off x="5443001" y="4128198"/>
            <a:ext cx="93600" cy="93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8C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Ellipse 24"/>
          <p:cNvSpPr/>
          <p:nvPr/>
        </p:nvSpPr>
        <p:spPr>
          <a:xfrm>
            <a:off x="5412319" y="3103187"/>
            <a:ext cx="93600" cy="93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8C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Gerader Verbinder 27"/>
          <p:cNvCxnSpPr>
            <a:stCxn id="5" idx="3"/>
          </p:cNvCxnSpPr>
          <p:nvPr/>
        </p:nvCxnSpPr>
        <p:spPr>
          <a:xfrm>
            <a:off x="2077072" y="2146909"/>
            <a:ext cx="1528426" cy="11622"/>
          </a:xfrm>
          <a:prstGeom prst="line">
            <a:avLst/>
          </a:prstGeom>
          <a:ln w="28575">
            <a:solidFill>
              <a:srgbClr val="8CD2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stCxn id="12" idx="3"/>
            <a:endCxn id="22" idx="2"/>
          </p:cNvCxnSpPr>
          <p:nvPr/>
        </p:nvCxnSpPr>
        <p:spPr>
          <a:xfrm flipV="1">
            <a:off x="2010727" y="4224146"/>
            <a:ext cx="2093964" cy="2156"/>
          </a:xfrm>
          <a:prstGeom prst="line">
            <a:avLst/>
          </a:prstGeom>
          <a:ln w="28575">
            <a:solidFill>
              <a:srgbClr val="8CD2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r Verbinder 38"/>
          <p:cNvCxnSpPr>
            <a:stCxn id="23" idx="6"/>
            <a:endCxn id="13" idx="1"/>
          </p:cNvCxnSpPr>
          <p:nvPr/>
        </p:nvCxnSpPr>
        <p:spPr>
          <a:xfrm flipV="1">
            <a:off x="5599519" y="1217868"/>
            <a:ext cx="1128154" cy="1329896"/>
          </a:xfrm>
          <a:prstGeom prst="bentConnector3">
            <a:avLst/>
          </a:prstGeom>
          <a:ln w="28575">
            <a:solidFill>
              <a:srgbClr val="8CD2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r Verbinder 39"/>
          <p:cNvCxnSpPr>
            <a:stCxn id="25" idx="6"/>
          </p:cNvCxnSpPr>
          <p:nvPr/>
        </p:nvCxnSpPr>
        <p:spPr>
          <a:xfrm flipV="1">
            <a:off x="5505919" y="2780644"/>
            <a:ext cx="1231048" cy="369343"/>
          </a:xfrm>
          <a:prstGeom prst="bentConnector3">
            <a:avLst>
              <a:gd name="adj1" fmla="val 50000"/>
            </a:avLst>
          </a:prstGeom>
          <a:ln w="28575">
            <a:solidFill>
              <a:srgbClr val="8CD2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r Verbinder 42"/>
          <p:cNvCxnSpPr>
            <a:stCxn id="24" idx="6"/>
            <a:endCxn id="7" idx="1"/>
          </p:cNvCxnSpPr>
          <p:nvPr/>
        </p:nvCxnSpPr>
        <p:spPr>
          <a:xfrm>
            <a:off x="5536601" y="4174998"/>
            <a:ext cx="1155761" cy="95948"/>
          </a:xfrm>
          <a:prstGeom prst="bentConnector3">
            <a:avLst>
              <a:gd name="adj1" fmla="val 50000"/>
            </a:avLst>
          </a:prstGeom>
          <a:ln w="28575">
            <a:solidFill>
              <a:srgbClr val="8CD2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2067778" y="1939497"/>
            <a:ext cx="1528426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Restoration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983719" y="4014653"/>
            <a:ext cx="212097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Endo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6115263" y="988771"/>
            <a:ext cx="650064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Scaling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115263" y="4033305"/>
            <a:ext cx="577099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Paro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064315" y="2547764"/>
            <a:ext cx="70601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Implant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 b="972"/>
          <a:stretch/>
        </p:blipFill>
        <p:spPr>
          <a:xfrm>
            <a:off x="7911014" y="2129497"/>
            <a:ext cx="533094" cy="1365321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"/>
          <a:stretch/>
        </p:blipFill>
        <p:spPr>
          <a:xfrm>
            <a:off x="7975631" y="771858"/>
            <a:ext cx="468477" cy="1110958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/>
          <a:stretch/>
        </p:blipFill>
        <p:spPr>
          <a:xfrm>
            <a:off x="7874414" y="3673449"/>
            <a:ext cx="569694" cy="1291420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5" r="816" b="709"/>
          <a:stretch/>
        </p:blipFill>
        <p:spPr>
          <a:xfrm>
            <a:off x="553023" y="1519905"/>
            <a:ext cx="480546" cy="1260739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553" r="849" b="299"/>
          <a:stretch/>
        </p:blipFill>
        <p:spPr>
          <a:xfrm>
            <a:off x="117009" y="3571147"/>
            <a:ext cx="916560" cy="1301302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60" y="2052120"/>
            <a:ext cx="933934" cy="1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7165305" y="0"/>
            <a:ext cx="1583159" cy="1439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720105"/>
              </p:ext>
            </p:extLst>
          </p:nvPr>
        </p:nvGraphicFramePr>
        <p:xfrm>
          <a:off x="343264" y="1539183"/>
          <a:ext cx="8369021" cy="304335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51323">
                  <a:extLst>
                    <a:ext uri="{9D8B030D-6E8A-4147-A177-3AD203B41FA5}">
                      <a16:colId xmlns:a16="http://schemas.microsoft.com/office/drawing/2014/main" val="3291791616"/>
                    </a:ext>
                  </a:extLst>
                </a:gridCol>
                <a:gridCol w="1525946">
                  <a:extLst>
                    <a:ext uri="{9D8B030D-6E8A-4147-A177-3AD203B41FA5}">
                      <a16:colId xmlns:a16="http://schemas.microsoft.com/office/drawing/2014/main" val="1293042013"/>
                    </a:ext>
                  </a:extLst>
                </a:gridCol>
                <a:gridCol w="2095876">
                  <a:extLst>
                    <a:ext uri="{9D8B030D-6E8A-4147-A177-3AD203B41FA5}">
                      <a16:colId xmlns:a16="http://schemas.microsoft.com/office/drawing/2014/main" val="690394644"/>
                    </a:ext>
                  </a:extLst>
                </a:gridCol>
                <a:gridCol w="2095876">
                  <a:extLst>
                    <a:ext uri="{9D8B030D-6E8A-4147-A177-3AD203B41FA5}">
                      <a16:colId xmlns:a16="http://schemas.microsoft.com/office/drawing/2014/main" val="3491026994"/>
                    </a:ext>
                  </a:extLst>
                </a:gridCol>
              </a:tblGrid>
              <a:tr h="383559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50" dirty="0"/>
                        <a:t>Proxeo</a:t>
                      </a:r>
                      <a:r>
                        <a:rPr lang="de-AT" sz="1050" baseline="0" dirty="0"/>
                        <a:t> ULTRA</a:t>
                      </a:r>
                      <a:endParaRPr lang="de-AT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PB-510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PB-520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PB-530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0331290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lvl="0"/>
                      <a:r>
                        <a:rPr lang="ru-RU" sz="1000" b="0" dirty="0"/>
                        <a:t>Тонкий наконечник с </a:t>
                      </a:r>
                      <a:r>
                        <a:rPr lang="en-GB" sz="1000" b="0" dirty="0"/>
                        <a:t>LED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647650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lvl="0"/>
                      <a:r>
                        <a:rPr lang="de-AT" sz="1000" b="0" baseline="0" dirty="0"/>
                        <a:t>    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</a:rPr>
                        <a:t>с быстрым соединением насадок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491484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lvl="0"/>
                      <a:r>
                        <a:rPr lang="ru-RU" sz="1000" b="0" dirty="0"/>
                        <a:t>Программа полоскания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1308769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Программа очистки</a:t>
                      </a:r>
                      <a:endParaRPr lang="de-AT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042426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baseline="0" dirty="0"/>
                        <a:t>Подключение подачи воды</a:t>
                      </a:r>
                      <a:endParaRPr lang="de-AT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AT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2336119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Резервуар</a:t>
                      </a:r>
                      <a:endParaRPr lang="de-AT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 (750ml)</a:t>
                      </a:r>
                      <a:endParaRPr lang="de-AT" sz="9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 (750ml)</a:t>
                      </a:r>
                      <a:endParaRPr lang="de-AT" sz="9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6709586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b="0" baseline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с датчиком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</a:rPr>
                        <a:t> уровня воды</a:t>
                      </a:r>
                      <a:endParaRPr lang="de-AT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1900628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Совместим с кардиостимулятором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213146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Компактный,</a:t>
                      </a:r>
                      <a:r>
                        <a:rPr lang="ru-RU" sz="1000" b="0" baseline="0" dirty="0"/>
                        <a:t> легкий в использовании</a:t>
                      </a:r>
                      <a:endParaRPr lang="en-GB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3168648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Педаль </a:t>
                      </a:r>
                      <a:r>
                        <a:rPr lang="en-US" sz="1000" b="0" dirty="0"/>
                        <a:t>(</a:t>
                      </a:r>
                      <a:r>
                        <a:rPr lang="ru-RU" sz="1000" b="0" dirty="0"/>
                        <a:t>проводная</a:t>
                      </a:r>
                      <a:r>
                        <a:rPr lang="en-US" sz="1000" b="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AT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2921352"/>
                  </a:ext>
                </a:extLst>
              </a:tr>
              <a:tr h="2418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Педаль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беспроводная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0789716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909" y="346435"/>
            <a:ext cx="1718214" cy="9955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096" y="222960"/>
            <a:ext cx="1718214" cy="12424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060" y="176657"/>
            <a:ext cx="1718214" cy="1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83EDFF-3F3D-4D72-A933-829B32F6D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53"/>
          <a:stretch/>
        </p:blipFill>
        <p:spPr>
          <a:xfrm>
            <a:off x="193964" y="891778"/>
            <a:ext cx="8529782" cy="36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FDB40-8711-4412-BB81-E9D370237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0" r="17213" b="3909"/>
          <a:stretch/>
        </p:blipFill>
        <p:spPr>
          <a:xfrm>
            <a:off x="277086" y="738910"/>
            <a:ext cx="7319821" cy="420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0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A221F1-CC27-42ED-99EF-43DDA0AAA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" r="2728" b="4209"/>
          <a:stretch/>
        </p:blipFill>
        <p:spPr>
          <a:xfrm>
            <a:off x="780474" y="873936"/>
            <a:ext cx="7363978" cy="40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1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86" y="1063660"/>
            <a:ext cx="5379496" cy="25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790" y="326874"/>
            <a:ext cx="4201886" cy="450000"/>
          </a:xfrm>
        </p:spPr>
        <p:txBody>
          <a:bodyPr/>
          <a:lstStyle/>
          <a:p>
            <a:r>
              <a:rPr lang="ru-RU" dirty="0">
                <a:solidFill>
                  <a:srgbClr val="8C8C91"/>
                </a:solidFill>
              </a:rPr>
              <a:t>Ассортимент насадок </a:t>
            </a:r>
            <a:endParaRPr lang="en-US" dirty="0">
              <a:solidFill>
                <a:srgbClr val="8C8C91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794018" y="1096078"/>
            <a:ext cx="2917740" cy="38509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 dirty="0"/>
              <a:t>Профилактика</a:t>
            </a:r>
            <a:endParaRPr lang="en-US" kern="0" dirty="0"/>
          </a:p>
          <a:p>
            <a:endParaRPr lang="en-US" kern="0" dirty="0"/>
          </a:p>
          <a:p>
            <a:r>
              <a:rPr lang="ru-RU" kern="0" dirty="0"/>
              <a:t>Пародонтология</a:t>
            </a:r>
            <a:endParaRPr lang="en-US" kern="0" dirty="0"/>
          </a:p>
          <a:p>
            <a:endParaRPr lang="en-US" kern="0" dirty="0"/>
          </a:p>
          <a:p>
            <a:r>
              <a:rPr lang="ru-RU" kern="0" dirty="0"/>
              <a:t>Уход за имплантатом</a:t>
            </a:r>
            <a:endParaRPr lang="en-US" kern="0" dirty="0"/>
          </a:p>
          <a:p>
            <a:endParaRPr lang="en-US" kern="0" dirty="0"/>
          </a:p>
          <a:p>
            <a:r>
              <a:rPr lang="ru-RU" kern="0" dirty="0"/>
              <a:t>Эндодонтия</a:t>
            </a:r>
            <a:endParaRPr lang="en-US" kern="0" dirty="0"/>
          </a:p>
          <a:p>
            <a:endParaRPr lang="en-US" kern="0" dirty="0"/>
          </a:p>
          <a:p>
            <a:r>
              <a:rPr lang="ru-RU" kern="0" dirty="0"/>
              <a:t>Реставрация</a:t>
            </a:r>
            <a:endParaRPr 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/>
              <p14:cNvContentPartPr/>
              <p14:nvPr/>
            </p14:nvContentPartPr>
            <p14:xfrm>
              <a:off x="1841022" y="1308940"/>
              <a:ext cx="547274" cy="3425186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1939" y="1286979"/>
                <a:ext cx="592280" cy="3475588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594" y="995900"/>
            <a:ext cx="770951" cy="85567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326" y="4036690"/>
            <a:ext cx="799725" cy="85567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671" y="3388316"/>
            <a:ext cx="755983" cy="85567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222" y="2566588"/>
            <a:ext cx="660710" cy="85567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518" y="1845540"/>
            <a:ext cx="783333" cy="855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/>
              <p14:cNvContentPartPr/>
              <p14:nvPr/>
            </p14:nvContentPartPr>
            <p14:xfrm>
              <a:off x="3775992" y="3952084"/>
              <a:ext cx="663146" cy="846403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2591" y="3936243"/>
                <a:ext cx="703468" cy="887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/>
              <p14:cNvContentPartPr/>
              <p14:nvPr/>
            </p14:nvContentPartPr>
            <p14:xfrm>
              <a:off x="4066320" y="1530100"/>
              <a:ext cx="347617" cy="338347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45808" y="1516422"/>
                <a:ext cx="381803" cy="374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/>
              <p14:cNvContentPartPr/>
              <p14:nvPr/>
            </p14:nvContentPartPr>
            <p14:xfrm>
              <a:off x="3245536" y="2394498"/>
              <a:ext cx="904161" cy="89703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22860" y="2380819"/>
                <a:ext cx="940515" cy="935186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39" y="1212430"/>
            <a:ext cx="894308" cy="72039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91" y="4219804"/>
            <a:ext cx="677362" cy="54481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790" y="2024052"/>
            <a:ext cx="997256" cy="75746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20" y="2884236"/>
            <a:ext cx="1002449" cy="75969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487" y="3719521"/>
            <a:ext cx="953519" cy="5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877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8040" y="109744"/>
            <a:ext cx="5865960" cy="450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Уникальность пьезоскалеров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4503" y="4641611"/>
            <a:ext cx="6604271" cy="501889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ru-RU" dirty="0"/>
              <a:t>Совместимость с кардиостимуляторами (</a:t>
            </a:r>
            <a:r>
              <a:rPr lang="en-US" dirty="0"/>
              <a:t>Graz University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99032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2768090" y="4724591"/>
            <a:ext cx="6375910" cy="47444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 dirty="0"/>
              <a:t>Свобода движений с беспроводной педалью </a:t>
            </a:r>
            <a:r>
              <a:rPr lang="en-US" kern="0" dirty="0"/>
              <a:t>(PB-530)</a:t>
            </a:r>
          </a:p>
        </p:txBody>
      </p:sp>
    </p:spTree>
    <p:extLst>
      <p:ext uri="{BB962C8B-B14F-4D97-AF65-F5344CB8AC3E}">
        <p14:creationId xmlns:p14="http://schemas.microsoft.com/office/powerpoint/2010/main" val="34204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634" r="721"/>
          <a:stretch/>
        </p:blipFill>
        <p:spPr>
          <a:xfrm>
            <a:off x="-8238" y="-1263170"/>
            <a:ext cx="9135772" cy="6418262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021985" y="4262616"/>
            <a:ext cx="5096779" cy="89614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/>
              <a:t>Гигиенисты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                …</a:t>
            </a:r>
            <a:r>
              <a:rPr lang="ru-RU" dirty="0"/>
              <a:t>любят быстрое соединение</a:t>
            </a:r>
            <a:r>
              <a:rPr lang="en-US" dirty="0"/>
              <a:t> Q-link </a:t>
            </a:r>
          </a:p>
        </p:txBody>
      </p:sp>
    </p:spTree>
    <p:extLst>
      <p:ext uri="{BB962C8B-B14F-4D97-AF65-F5344CB8AC3E}">
        <p14:creationId xmlns:p14="http://schemas.microsoft.com/office/powerpoint/2010/main" val="22948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5706" r="5842" b="13528"/>
          <a:stretch/>
        </p:blipFill>
        <p:spPr>
          <a:xfrm>
            <a:off x="2823945" y="48953"/>
            <a:ext cx="5976295" cy="50945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98" y="701009"/>
            <a:ext cx="5535672" cy="450000"/>
          </a:xfrm>
        </p:spPr>
        <p:txBody>
          <a:bodyPr/>
          <a:lstStyle/>
          <a:p>
            <a:r>
              <a:rPr lang="ru-RU" dirty="0">
                <a:solidFill>
                  <a:srgbClr val="8CD200"/>
                </a:solidFill>
              </a:rPr>
              <a:t>Сверхбыстрая смена насадок</a:t>
            </a:r>
            <a:endParaRPr lang="en-US" dirty="0">
              <a:solidFill>
                <a:srgbClr val="8C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133" y="401555"/>
            <a:ext cx="7990114" cy="450000"/>
          </a:xfrm>
        </p:spPr>
        <p:txBody>
          <a:bodyPr/>
          <a:lstStyle/>
          <a:p>
            <a:r>
              <a:rPr lang="en-US" sz="2800" dirty="0">
                <a:solidFill>
                  <a:srgbClr val="8CD200"/>
                </a:solidFill>
              </a:rPr>
              <a:t>3 </a:t>
            </a:r>
            <a:r>
              <a:rPr lang="ru-RU" sz="2800" dirty="0">
                <a:solidFill>
                  <a:srgbClr val="8CD200"/>
                </a:solidFill>
              </a:rPr>
              <a:t>различные системы соединения насадок</a:t>
            </a:r>
            <a:endParaRPr lang="en-US" sz="2800" dirty="0">
              <a:solidFill>
                <a:srgbClr val="8CD2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90" y="1188765"/>
            <a:ext cx="1187835" cy="11006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184" y="2465650"/>
            <a:ext cx="1187835" cy="11006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039" y="3717151"/>
            <a:ext cx="1187835" cy="1100696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072339" y="1851294"/>
            <a:ext cx="2259709" cy="22463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AT" kern="0" dirty="0"/>
          </a:p>
          <a:p>
            <a:endParaRPr lang="de-AT" kern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AT" kern="0" dirty="0"/>
              <a:t>W&amp;H/EMS/Mectron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AT" kern="0" dirty="0"/>
          </a:p>
          <a:p>
            <a:pPr marL="0" indent="0">
              <a:buFont typeface="Wingdings" panose="05000000000000000000" pitchFamily="2" charset="2"/>
              <a:buNone/>
            </a:pPr>
            <a:endParaRPr lang="de-AT" sz="1400" kern="0" dirty="0"/>
          </a:p>
          <a:p>
            <a:pPr marL="0" indent="0">
              <a:buFont typeface="Wingdings" panose="05000000000000000000" pitchFamily="2" charset="2"/>
              <a:buNone/>
            </a:pPr>
            <a:endParaRPr lang="de-AT" sz="1200" kern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AT" kern="0" dirty="0"/>
              <a:t>W&amp;H/</a:t>
            </a:r>
            <a:r>
              <a:rPr lang="de-AT" kern="0" dirty="0" err="1"/>
              <a:t>Satelec</a:t>
            </a:r>
            <a:r>
              <a:rPr lang="de-AT" kern="0" dirty="0"/>
              <a:t>/NSK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/>
          <a:srcRect l="2184" t="3531" b="64185"/>
          <a:stretch/>
        </p:blipFill>
        <p:spPr>
          <a:xfrm>
            <a:off x="0" y="1386072"/>
            <a:ext cx="2350248" cy="11688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l="14897" t="35944"/>
          <a:stretch/>
        </p:blipFill>
        <p:spPr>
          <a:xfrm>
            <a:off x="-1356" y="2688354"/>
            <a:ext cx="2044795" cy="23192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2339" y="1477154"/>
            <a:ext cx="1836776" cy="670888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6201420" y="1550342"/>
            <a:ext cx="2942580" cy="28826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CD200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CD200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CD200"/>
              </a:buClr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kern="0" dirty="0"/>
              <a:t>1UQ, 2UQ, 1PQ,…</a:t>
            </a:r>
          </a:p>
          <a:p>
            <a:endParaRPr lang="de-AT" kern="0" dirty="0"/>
          </a:p>
          <a:p>
            <a:endParaRPr lang="de-AT" sz="1400" kern="0" dirty="0"/>
          </a:p>
          <a:p>
            <a:r>
              <a:rPr lang="de-AT" kern="0" dirty="0"/>
              <a:t>1U, 2U, 1P,…</a:t>
            </a:r>
          </a:p>
          <a:p>
            <a:endParaRPr lang="de-AT" kern="0" dirty="0"/>
          </a:p>
          <a:p>
            <a:endParaRPr lang="de-AT" sz="1400" kern="0" dirty="0"/>
          </a:p>
          <a:p>
            <a:endParaRPr lang="de-AT" sz="1200" kern="0" dirty="0"/>
          </a:p>
          <a:p>
            <a:r>
              <a:rPr lang="de-AT" kern="0" dirty="0"/>
              <a:t>1US, 2US, 1PS</a:t>
            </a:r>
          </a:p>
        </p:txBody>
      </p:sp>
      <p:sp>
        <p:nvSpPr>
          <p:cNvPr id="12" name="Rechteck 11"/>
          <p:cNvSpPr/>
          <p:nvPr/>
        </p:nvSpPr>
        <p:spPr>
          <a:xfrm>
            <a:off x="3575868" y="2791482"/>
            <a:ext cx="370848" cy="34792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3" b="96716" l="805" r="96781">
                        <a14:foregroundMark x1="45473" y1="93433" x2="12475" y2="416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528410" y="1536417"/>
            <a:ext cx="369747" cy="498452"/>
          </a:xfrm>
          <a:prstGeom prst="rect">
            <a:avLst/>
          </a:prstGeom>
        </p:spPr>
      </p:pic>
      <p:sp>
        <p:nvSpPr>
          <p:cNvPr id="16" name="Abgerundetes Rechteck 15"/>
          <p:cNvSpPr/>
          <p:nvPr/>
        </p:nvSpPr>
        <p:spPr>
          <a:xfrm rot="5400000">
            <a:off x="3654749" y="4158463"/>
            <a:ext cx="251385" cy="469457"/>
          </a:xfrm>
          <a:prstGeom prst="roundRect">
            <a:avLst>
              <a:gd name="adj" fmla="val 46211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453503"/>
            <a:ext cx="3768749" cy="450000"/>
          </a:xfrm>
        </p:spPr>
        <p:txBody>
          <a:bodyPr/>
          <a:lstStyle/>
          <a:p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Proxeo Ultra PB-510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97" y="1986751"/>
            <a:ext cx="6550746" cy="2775741"/>
          </a:xfrm>
          <a:prstGeom prst="rect">
            <a:avLst/>
          </a:prstGeom>
        </p:spPr>
      </p:pic>
      <p:sp>
        <p:nvSpPr>
          <p:cNvPr id="6" name="Legende mit Linie 1 (Markierungsleiste) 9"/>
          <p:cNvSpPr/>
          <p:nvPr/>
        </p:nvSpPr>
        <p:spPr>
          <a:xfrm flipH="1">
            <a:off x="1381912" y="1499583"/>
            <a:ext cx="1511968" cy="360000"/>
          </a:xfrm>
          <a:prstGeom prst="accentCallout1">
            <a:avLst>
              <a:gd name="adj1" fmla="val 24969"/>
              <a:gd name="adj2" fmla="val -91"/>
              <a:gd name="adj3" fmla="val 289156"/>
              <a:gd name="adj4" fmla="val -750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sz="900" b="1" dirty="0">
                <a:solidFill>
                  <a:schemeClr val="tx1"/>
                </a:solidFill>
              </a:rPr>
              <a:t>Компактный, простой в обращении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574" y="2512432"/>
            <a:ext cx="587828" cy="263106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0504" y="2419350"/>
            <a:ext cx="575496" cy="27241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196" y="1061752"/>
            <a:ext cx="1347542" cy="77829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7201547" y="1840046"/>
            <a:ext cx="293411" cy="29341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095735" y="1812422"/>
            <a:ext cx="270972" cy="3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82" y="357138"/>
            <a:ext cx="4112508" cy="450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Proxeo Ultra PB-520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508" y="1066634"/>
            <a:ext cx="6643733" cy="3969260"/>
          </a:xfrm>
          <a:prstGeom prst="rect">
            <a:avLst/>
          </a:prstGeom>
        </p:spPr>
      </p:pic>
      <p:sp>
        <p:nvSpPr>
          <p:cNvPr id="6" name="Legende mit Linie 1 (Markierungsleiste) 13"/>
          <p:cNvSpPr/>
          <p:nvPr/>
        </p:nvSpPr>
        <p:spPr>
          <a:xfrm flipH="1">
            <a:off x="1637433" y="1296328"/>
            <a:ext cx="1315339" cy="360000"/>
          </a:xfrm>
          <a:prstGeom prst="accentCallout1">
            <a:avLst>
              <a:gd name="adj1" fmla="val 29633"/>
              <a:gd name="adj2" fmla="val -91"/>
              <a:gd name="adj3" fmla="val 154316"/>
              <a:gd name="adj4" fmla="val -754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en-US" sz="900" b="1" dirty="0">
                <a:solidFill>
                  <a:schemeClr val="tx1"/>
                </a:solidFill>
              </a:rPr>
              <a:t>750 ml </a:t>
            </a:r>
            <a:r>
              <a:rPr lang="ru-RU" sz="900" b="1" dirty="0">
                <a:solidFill>
                  <a:schemeClr val="tx1"/>
                </a:solidFill>
              </a:rPr>
              <a:t>резервуар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7" name="Legende mit Linie 1 (Markierungsleiste) 9"/>
          <p:cNvSpPr/>
          <p:nvPr/>
        </p:nvSpPr>
        <p:spPr>
          <a:xfrm flipH="1">
            <a:off x="910066" y="1944252"/>
            <a:ext cx="1642570" cy="360000"/>
          </a:xfrm>
          <a:prstGeom prst="accentCallout1">
            <a:avLst>
              <a:gd name="adj1" fmla="val 24969"/>
              <a:gd name="adj2" fmla="val -91"/>
              <a:gd name="adj3" fmla="val 289156"/>
              <a:gd name="adj4" fmla="val -750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sz="900" b="1" dirty="0">
                <a:solidFill>
                  <a:schemeClr val="tx1"/>
                </a:solidFill>
              </a:rPr>
              <a:t>Компактный, простой в обращении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3945" y="2512432"/>
            <a:ext cx="587828" cy="263106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8602" y="2419350"/>
            <a:ext cx="575496" cy="27241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815" y="448486"/>
            <a:ext cx="1467958" cy="84784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7430829" y="2027496"/>
            <a:ext cx="293411" cy="29341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22373" y="1954650"/>
            <a:ext cx="270972" cy="3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2017082 _W&amp;H_PowerPoint_Vorlage_NEU_16zu9">
  <a:themeElements>
    <a:clrScheme name="CI - WH">
      <a:dk1>
        <a:sysClr val="windowText" lastClr="000000"/>
      </a:dk1>
      <a:lt1>
        <a:sysClr val="window" lastClr="FFFFFF"/>
      </a:lt1>
      <a:dk2>
        <a:srgbClr val="646464"/>
      </a:dk2>
      <a:lt2>
        <a:srgbClr val="BEBEBE"/>
      </a:lt2>
      <a:accent1>
        <a:srgbClr val="8C8C91"/>
      </a:accent1>
      <a:accent2>
        <a:srgbClr val="8CD200"/>
      </a:accent2>
      <a:accent3>
        <a:srgbClr val="648C23"/>
      </a:accent3>
      <a:accent4>
        <a:srgbClr val="3C5A19"/>
      </a:accent4>
      <a:accent5>
        <a:srgbClr val="FAF064"/>
      </a:accent5>
      <a:accent6>
        <a:srgbClr val="DC5A00"/>
      </a:accent6>
      <a:hlink>
        <a:srgbClr val="8CD200"/>
      </a:hlink>
      <a:folHlink>
        <a:srgbClr val="DC5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kern="0" cap="none" spc="0" normalizeH="0" baseline="0" noProof="0" dirty="0" smtClean="0">
            <a:ln>
              <a:noFill/>
            </a:ln>
            <a:solidFill>
              <a:srgbClr val="8C8C91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0104_ADT_PowerPoint_Vorlage_16zu9_final" id="{2C91025D-4D62-418B-9D7F-9EFE569DD048}" vid="{077B894B-1D37-4F8F-B38B-A9DBD0263449}"/>
    </a:ext>
  </a:ext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0104_ADT_PowerPoint_Vorlage_16zu9_final" id="{2C91025D-4D62-418B-9D7F-9EFE569DD048}" vid="{EC595DDF-4703-4ED8-9B54-7B21108D6A43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 - WH">
    <a:dk1>
      <a:sysClr val="windowText" lastClr="000000"/>
    </a:dk1>
    <a:lt1>
      <a:sysClr val="window" lastClr="FFFFFF"/>
    </a:lt1>
    <a:dk2>
      <a:srgbClr val="646464"/>
    </a:dk2>
    <a:lt2>
      <a:srgbClr val="BEBEBE"/>
    </a:lt2>
    <a:accent1>
      <a:srgbClr val="8C8C91"/>
    </a:accent1>
    <a:accent2>
      <a:srgbClr val="8CD200"/>
    </a:accent2>
    <a:accent3>
      <a:srgbClr val="648C23"/>
    </a:accent3>
    <a:accent4>
      <a:srgbClr val="3C5A19"/>
    </a:accent4>
    <a:accent5>
      <a:srgbClr val="FAF064"/>
    </a:accent5>
    <a:accent6>
      <a:srgbClr val="DC5A00"/>
    </a:accent6>
    <a:hlink>
      <a:srgbClr val="8CD200"/>
    </a:hlink>
    <a:folHlink>
      <a:srgbClr val="DC5A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Vorlage_0199-ADT_01</Template>
  <TotalTime>461</TotalTime>
  <Words>187</Words>
  <Application>Microsoft Office PowerPoint</Application>
  <PresentationFormat>Экран (16:9)</PresentationFormat>
  <Paragraphs>87</Paragraphs>
  <Slides>16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2017082 _W&amp;H_PowerPoint_Vorlage_NEU_16zu9</vt:lpstr>
      <vt:lpstr>1_Benutzerdefiniertes Design</vt:lpstr>
      <vt:lpstr>Benutzerdefiniertes Design</vt:lpstr>
      <vt:lpstr>2_Benutzerdefiniertes Design</vt:lpstr>
      <vt:lpstr>Презентация PowerPoint</vt:lpstr>
      <vt:lpstr>Ассортимент насадок </vt:lpstr>
      <vt:lpstr>Уникальность пьезоскалеров</vt:lpstr>
      <vt:lpstr>Презентация PowerPoint</vt:lpstr>
      <vt:lpstr>Презентация PowerPoint</vt:lpstr>
      <vt:lpstr>Сверхбыстрая смена насадок</vt:lpstr>
      <vt:lpstr>3 различные системы соединения насадок</vt:lpstr>
      <vt:lpstr>Proxeo Ultra PB-510</vt:lpstr>
      <vt:lpstr>Proxeo Ultra PB-520</vt:lpstr>
      <vt:lpstr>Proxeo Ultra PB-530</vt:lpstr>
      <vt:lpstr>Ассортимент насадок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Dentalwerk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Wiermeier Stefan</dc:creator>
  <cp:lastModifiedBy>1795</cp:lastModifiedBy>
  <cp:revision>95</cp:revision>
  <dcterms:created xsi:type="dcterms:W3CDTF">2019-03-06T10:30:57Z</dcterms:created>
  <dcterms:modified xsi:type="dcterms:W3CDTF">2023-10-31T10:48:04Z</dcterms:modified>
</cp:coreProperties>
</file>